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74" r:id="rId3"/>
    <p:sldId id="275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88" autoAdjust="0"/>
    <p:restoredTop sz="94638" autoAdjust="0"/>
  </p:normalViewPr>
  <p:slideViewPr>
    <p:cSldViewPr>
      <p:cViewPr varScale="1">
        <p:scale>
          <a:sx n="55" d="100"/>
          <a:sy n="55" d="100"/>
        </p:scale>
        <p:origin x="1123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117EF-C392-496F-9956-FFA6A5CB5F6B}" type="datetimeFigureOut">
              <a:rPr lang="en-US" smtClean="0"/>
              <a:pPr/>
              <a:t>1/27/2016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D60D4-AC46-4049-886F-19EE7E27B8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117EF-C392-496F-9956-FFA6A5CB5F6B}" type="datetimeFigureOut">
              <a:rPr lang="en-US" smtClean="0"/>
              <a:pPr/>
              <a:t>1/27/2016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D60D4-AC46-4049-886F-19EE7E27B8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117EF-C392-496F-9956-FFA6A5CB5F6B}" type="datetimeFigureOut">
              <a:rPr lang="en-US" smtClean="0"/>
              <a:pPr/>
              <a:t>1/27/2016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D60D4-AC46-4049-886F-19EE7E27B8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117EF-C392-496F-9956-FFA6A5CB5F6B}" type="datetimeFigureOut">
              <a:rPr lang="en-US" smtClean="0"/>
              <a:pPr/>
              <a:t>1/27/2016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D60D4-AC46-4049-886F-19EE7E27B8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117EF-C392-496F-9956-FFA6A5CB5F6B}" type="datetimeFigureOut">
              <a:rPr lang="en-US" smtClean="0"/>
              <a:pPr/>
              <a:t>1/27/2016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D60D4-AC46-4049-886F-19EE7E27B8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117EF-C392-496F-9956-FFA6A5CB5F6B}" type="datetimeFigureOut">
              <a:rPr lang="en-US" smtClean="0"/>
              <a:pPr/>
              <a:t>1/27/2016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D60D4-AC46-4049-886F-19EE7E27B8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117EF-C392-496F-9956-FFA6A5CB5F6B}" type="datetimeFigureOut">
              <a:rPr lang="en-US" smtClean="0"/>
              <a:pPr/>
              <a:t>1/27/2016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D60D4-AC46-4049-886F-19EE7E27B8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117EF-C392-496F-9956-FFA6A5CB5F6B}" type="datetimeFigureOut">
              <a:rPr lang="en-US" smtClean="0"/>
              <a:pPr/>
              <a:t>1/27/2016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D60D4-AC46-4049-886F-19EE7E27B8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117EF-C392-496F-9956-FFA6A5CB5F6B}" type="datetimeFigureOut">
              <a:rPr lang="en-US" smtClean="0"/>
              <a:pPr/>
              <a:t>1/27/2016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D60D4-AC46-4049-886F-19EE7E27B8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117EF-C392-496F-9956-FFA6A5CB5F6B}" type="datetimeFigureOut">
              <a:rPr lang="en-US" smtClean="0"/>
              <a:pPr/>
              <a:t>1/27/2016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D60D4-AC46-4049-886F-19EE7E27B8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117EF-C392-496F-9956-FFA6A5CB5F6B}" type="datetimeFigureOut">
              <a:rPr lang="en-US" smtClean="0"/>
              <a:pPr/>
              <a:t>1/27/2016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3BD60D4-AC46-4049-886F-19EE7E27B88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52117EF-C392-496F-9956-FFA6A5CB5F6B}" type="datetimeFigureOut">
              <a:rPr lang="en-US" smtClean="0"/>
              <a:pPr/>
              <a:t>1/27/2016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3BD60D4-AC46-4049-886F-19EE7E27B88E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5" Type="http://schemas.openxmlformats.org/officeDocument/2006/relationships/image" Target="../media/image3.png"/><Relationship Id="rId4" Type="http://schemas.openxmlformats.org/officeDocument/2006/relationships/image" Target="../media/image13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5" Type="http://schemas.openxmlformats.org/officeDocument/2006/relationships/image" Target="../media/image3.pn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5" Type="http://schemas.openxmlformats.org/officeDocument/2006/relationships/image" Target="../media/image3.pn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5" Type="http://schemas.openxmlformats.org/officeDocument/2006/relationships/image" Target="../media/image5.png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5" Type="http://schemas.openxmlformats.org/officeDocument/2006/relationships/image" Target="../media/image3.png"/><Relationship Id="rId4" Type="http://schemas.openxmlformats.org/officeDocument/2006/relationships/image" Target="../media/image17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5" Type="http://schemas.openxmlformats.org/officeDocument/2006/relationships/image" Target="../media/image5.png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5" Type="http://schemas.openxmlformats.org/officeDocument/2006/relationships/image" Target="../media/image3.png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5" Type="http://schemas.openxmlformats.org/officeDocument/2006/relationships/image" Target="../media/image5.png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18.m4a"/><Relationship Id="rId1" Type="http://schemas.microsoft.com/office/2007/relationships/media" Target="../media/media18.m4a"/><Relationship Id="rId5" Type="http://schemas.openxmlformats.org/officeDocument/2006/relationships/image" Target="../media/image5.png"/><Relationship Id="rId4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19.m4a"/><Relationship Id="rId1" Type="http://schemas.microsoft.com/office/2007/relationships/media" Target="../media/media19.m4a"/><Relationship Id="rId5" Type="http://schemas.openxmlformats.org/officeDocument/2006/relationships/image" Target="../media/image5.png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20.m4a"/><Relationship Id="rId1" Type="http://schemas.microsoft.com/office/2007/relationships/media" Target="../media/media20.m4a"/><Relationship Id="rId5" Type="http://schemas.openxmlformats.org/officeDocument/2006/relationships/image" Target="../media/image5.png"/><Relationship Id="rId4" Type="http://schemas.openxmlformats.org/officeDocument/2006/relationships/image" Target="../media/image2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5.png"/><Relationship Id="rId5" Type="http://schemas.openxmlformats.org/officeDocument/2006/relationships/image" Target="../media/image7.jpeg"/><Relationship Id="rId4" Type="http://schemas.openxmlformats.org/officeDocument/2006/relationships/hyperlink" Target="http://www.bing.com/images/search?q=fruits++&amp;view=detailv2&amp;&amp;id=3D5E4F8A51579320F3E7E51F0B3CEA1AF39A8235&amp;selectedIndex=44&amp;ccid=xNdluDt0&amp;simid=607990013598434447&amp;thid=OIP.Mc4d765b83b74279e1efb7f232972e32do0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3.pn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3.pn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3.pn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3.pn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5" Type="http://schemas.openxmlformats.org/officeDocument/2006/relationships/image" Target="../media/image5.pn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800" y="533400"/>
            <a:ext cx="2743200" cy="116205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100" dirty="0" smtClean="0">
                <a:latin typeface="Comic Sans MS" pitchFamily="66" charset="0"/>
              </a:rPr>
              <a:t>I am a Cheetah</a:t>
            </a:r>
            <a:r>
              <a:rPr lang="en-US" dirty="0" smtClean="0">
                <a:latin typeface="Comic Sans MS" pitchFamily="66" charset="0"/>
              </a:rPr>
              <a:t/>
            </a:r>
            <a:br>
              <a:rPr lang="en-US" dirty="0" smtClean="0">
                <a:latin typeface="Comic Sans MS" pitchFamily="66" charset="0"/>
              </a:rPr>
            </a:br>
            <a:r>
              <a:rPr lang="en-US" dirty="0" smtClean="0">
                <a:latin typeface="Comic Sans MS" pitchFamily="66" charset="0"/>
              </a:rPr>
              <a:t>By Yolanda B.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Comic Sans MS" pitchFamily="66" charset="0"/>
              </a:rPr>
              <a:t> </a:t>
            </a:r>
          </a:p>
          <a:p>
            <a:r>
              <a:rPr lang="en-US" dirty="0">
                <a:latin typeface="Comic Sans MS" pitchFamily="66" charset="0"/>
              </a:rPr>
              <a:t>I am a cheetah because I am sneaky getting a sugary </a:t>
            </a:r>
            <a:r>
              <a:rPr lang="en-US" dirty="0" smtClean="0">
                <a:latin typeface="Comic Sans MS" pitchFamily="66" charset="0"/>
              </a:rPr>
              <a:t>snack </a:t>
            </a:r>
            <a:r>
              <a:rPr lang="en-US" dirty="0">
                <a:latin typeface="Comic Sans MS" pitchFamily="66" charset="0"/>
              </a:rPr>
              <a:t>w</a:t>
            </a:r>
            <a:r>
              <a:rPr lang="en-US" dirty="0" smtClean="0">
                <a:latin typeface="Comic Sans MS" pitchFamily="66" charset="0"/>
              </a:rPr>
              <a:t>hen </a:t>
            </a:r>
            <a:r>
              <a:rPr lang="en-US" dirty="0">
                <a:latin typeface="Comic Sans MS" pitchFamily="66" charset="0"/>
              </a:rPr>
              <a:t>my mom is not </a:t>
            </a:r>
            <a:r>
              <a:rPr lang="en-US" dirty="0" smtClean="0">
                <a:latin typeface="Comic Sans MS" pitchFamily="66" charset="0"/>
              </a:rPr>
              <a:t>looking.</a:t>
            </a:r>
          </a:p>
          <a:p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>
                <a:latin typeface="Comic Sans MS" pitchFamily="66" charset="0"/>
              </a:rPr>
              <a:t>I am a cheetah sneaking up on its prey. </a:t>
            </a:r>
            <a:endParaRPr lang="en-US" dirty="0" smtClean="0">
              <a:latin typeface="Comic Sans MS" pitchFamily="66" charset="0"/>
            </a:endParaRPr>
          </a:p>
          <a:p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>
                <a:latin typeface="Comic Sans MS" pitchFamily="66" charset="0"/>
              </a:rPr>
              <a:t>I am a cheetah because I am fast to run to a hurt friend like a cheetah running to its harmed baby. </a:t>
            </a:r>
            <a:endParaRPr lang="en-US" dirty="0" smtClean="0">
              <a:latin typeface="Comic Sans MS" pitchFamily="66" charset="0"/>
            </a:endParaRPr>
          </a:p>
          <a:p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>
                <a:latin typeface="Comic Sans MS" pitchFamily="66" charset="0"/>
              </a:rPr>
              <a:t>I am a cheetah when I play hide and seek with my brother like a cheetah hiding from the predator</a:t>
            </a:r>
            <a:r>
              <a:rPr lang="en-US" dirty="0" smtClean="0">
                <a:latin typeface="Comic Sans MS" pitchFamily="66" charset="0"/>
              </a:rPr>
              <a:t>.</a:t>
            </a:r>
          </a:p>
          <a:p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>
                <a:latin typeface="Comic Sans MS" pitchFamily="66" charset="0"/>
              </a:rPr>
              <a:t>I am a cheetah daring </a:t>
            </a:r>
            <a:r>
              <a:rPr lang="en-US" dirty="0" smtClean="0">
                <a:latin typeface="Comic Sans MS" pitchFamily="66" charset="0"/>
              </a:rPr>
              <a:t>its </a:t>
            </a:r>
            <a:r>
              <a:rPr lang="en-US" dirty="0">
                <a:latin typeface="Comic Sans MS" pitchFamily="66" charset="0"/>
              </a:rPr>
              <a:t>predator when I challenge my older brother. </a:t>
            </a:r>
          </a:p>
          <a:p>
            <a:r>
              <a:rPr lang="en-US" dirty="0">
                <a:latin typeface="Comic Sans MS" pitchFamily="66" charset="0"/>
              </a:rPr>
              <a:t>I am a cheetah</a:t>
            </a:r>
          </a:p>
          <a:p>
            <a:endParaRPr lang="en-US" dirty="0"/>
          </a:p>
        </p:txBody>
      </p:sp>
      <p:pic>
        <p:nvPicPr>
          <p:cNvPr id="7" name="Content Placeholder 6" descr="http://hihg.med.miami.edu/code/http/modules/education/Design/images/Slide502024.jpg"/>
          <p:cNvPicPr>
            <a:picLocks noGrp="1"/>
          </p:cNvPicPr>
          <p:nvPr>
            <p:ph sz="half" idx="1"/>
          </p:nvPr>
        </p:nvPicPr>
        <p:blipFill>
          <a:blip r:embed="rId4" cstate="print"/>
          <a:stretch>
            <a:fillRect/>
          </a:stretch>
        </p:blipFill>
        <p:spPr bwMode="auto">
          <a:xfrm>
            <a:off x="3581400" y="914400"/>
            <a:ext cx="52578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Yoland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676400" y="6004718"/>
            <a:ext cx="487363" cy="487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60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/>
              <a:t>Me and Food</a:t>
            </a: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2200" dirty="0" smtClean="0"/>
              <a:t>BY GABRIEL B.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Comic Sans MS" pitchFamily="66" charset="0"/>
              </a:rPr>
              <a:t>I am a chili pepper because I get hot a lot of times.  </a:t>
            </a:r>
          </a:p>
          <a:p>
            <a:r>
              <a:rPr lang="en-US" dirty="0" smtClean="0">
                <a:latin typeface="Comic Sans MS" pitchFamily="66" charset="0"/>
              </a:rPr>
              <a:t>I am a strawberry because I am very sweet.</a:t>
            </a:r>
          </a:p>
          <a:p>
            <a:r>
              <a:rPr lang="en-US" dirty="0" smtClean="0">
                <a:latin typeface="Comic Sans MS" pitchFamily="66" charset="0"/>
              </a:rPr>
              <a:t>I am an ear of corn on the cob because I am very strong.</a:t>
            </a:r>
          </a:p>
          <a:p>
            <a:r>
              <a:rPr lang="en-US" dirty="0" smtClean="0">
                <a:latin typeface="Comic Sans MS" pitchFamily="66" charset="0"/>
              </a:rPr>
              <a:t>I am a hot dog because I am very wiggly.</a:t>
            </a:r>
          </a:p>
          <a:p>
            <a:r>
              <a:rPr lang="en-US" dirty="0" smtClean="0">
                <a:latin typeface="Comic Sans MS" pitchFamily="66" charset="0"/>
              </a:rPr>
              <a:t>I am a strip of bacon since I am very long.</a:t>
            </a:r>
          </a:p>
          <a:p>
            <a:r>
              <a:rPr lang="en-US" dirty="0" smtClean="0">
                <a:latin typeface="Comic Sans MS" pitchFamily="66" charset="0"/>
              </a:rPr>
              <a:t>I am an apple because I am very healthy.</a:t>
            </a:r>
          </a:p>
          <a:p>
            <a:r>
              <a:rPr lang="en-US" dirty="0" smtClean="0">
                <a:latin typeface="Comic Sans MS" pitchFamily="66" charset="0"/>
              </a:rPr>
              <a:t>I am a pretzel because I can bend and twist in gym.</a:t>
            </a:r>
          </a:p>
          <a:p>
            <a:r>
              <a:rPr lang="en-US" dirty="0" smtClean="0">
                <a:latin typeface="Comic Sans MS" pitchFamily="66" charset="0"/>
              </a:rPr>
              <a:t>I am a slice of pizza because I am very cheesy.</a:t>
            </a:r>
          </a:p>
          <a:p>
            <a:r>
              <a:rPr lang="en-US" dirty="0" smtClean="0">
                <a:latin typeface="Comic Sans MS" pitchFamily="66" charset="0"/>
              </a:rPr>
              <a:t>I am snacks because I go to lots of places.</a:t>
            </a:r>
          </a:p>
          <a:p>
            <a:endParaRPr lang="en-US" dirty="0"/>
          </a:p>
        </p:txBody>
      </p:sp>
      <p:pic>
        <p:nvPicPr>
          <p:cNvPr id="5" name="Content Placeholder 4" descr="https://blogs.iwu.edu/ccenter/files/2010/04/food-298x300.gif"/>
          <p:cNvPicPr>
            <a:picLocks noGrp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91000" y="1143000"/>
            <a:ext cx="41910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Gab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813718" y="5852318"/>
            <a:ext cx="487363" cy="487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85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04800"/>
            <a:ext cx="2743199" cy="11303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 </a:t>
            </a:r>
            <a:br>
              <a:rPr lang="en-US" dirty="0" smtClean="0"/>
            </a:br>
            <a:r>
              <a:rPr lang="en-US" sz="4400" dirty="0" smtClean="0"/>
              <a:t>I am a Zoo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By Gavin W.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When I am angry, I roar like a lion.</a:t>
            </a:r>
          </a:p>
          <a:p>
            <a:r>
              <a:rPr lang="en-US" sz="2000" dirty="0" smtClean="0"/>
              <a:t>I am a hyena laughing at a ridiculous joke.</a:t>
            </a:r>
          </a:p>
          <a:p>
            <a:r>
              <a:rPr lang="en-US" sz="2000" dirty="0" smtClean="0"/>
              <a:t>I am a playful puppy when I’m glad to be playing outside with my comrades.</a:t>
            </a:r>
          </a:p>
          <a:p>
            <a:r>
              <a:rPr lang="en-US" sz="2000" dirty="0" smtClean="0"/>
              <a:t>I am a Basset Hound when I am gloomy.</a:t>
            </a:r>
            <a:endParaRPr lang="en-US" sz="2000" dirty="0"/>
          </a:p>
        </p:txBody>
      </p:sp>
      <p:pic>
        <p:nvPicPr>
          <p:cNvPr id="9" name="Content Placeholder 8" descr="9918f86ce4d213e498edef643d19da47.jpg"/>
          <p:cNvPicPr>
            <a:picLocks noGrp="1" noChangeAspect="1"/>
          </p:cNvPicPr>
          <p:nvPr>
            <p:ph sz="half" idx="1"/>
          </p:nvPr>
        </p:nvPicPr>
        <p:blipFill>
          <a:blip r:embed="rId4" cstate="print"/>
          <a:stretch>
            <a:fillRect/>
          </a:stretch>
        </p:blipFill>
        <p:spPr>
          <a:xfrm>
            <a:off x="3581400" y="1371600"/>
            <a:ext cx="5111750" cy="4038600"/>
          </a:xfrm>
        </p:spPr>
      </p:pic>
      <p:pic>
        <p:nvPicPr>
          <p:cNvPr id="3" name="Gavi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570037" y="5166518"/>
            <a:ext cx="487363" cy="487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22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 smtClean="0"/>
              <a:t>I am a Jungle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By JJ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685800" y="1295400"/>
            <a:ext cx="2971800" cy="4953000"/>
          </a:xfrm>
        </p:spPr>
        <p:txBody>
          <a:bodyPr>
            <a:normAutofit/>
          </a:bodyPr>
          <a:lstStyle/>
          <a:p>
            <a:endParaRPr lang="en-US" sz="1800" dirty="0" smtClean="0"/>
          </a:p>
          <a:p>
            <a:r>
              <a:rPr lang="en-US" sz="1800" dirty="0" smtClean="0"/>
              <a:t>I am the long vine hanging from a jungle tree.</a:t>
            </a:r>
          </a:p>
          <a:p>
            <a:r>
              <a:rPr lang="en-US" sz="1800" dirty="0" smtClean="0"/>
              <a:t>I am tall and skinny.</a:t>
            </a:r>
          </a:p>
          <a:p>
            <a:r>
              <a:rPr lang="en-US" sz="1800" dirty="0" smtClean="0"/>
              <a:t>I am as fast as a cheetah when a pack of bulls comes charging at me.</a:t>
            </a:r>
          </a:p>
          <a:p>
            <a:r>
              <a:rPr lang="en-US" sz="1800" dirty="0" smtClean="0"/>
              <a:t>I am as scared as a frog when a person comes running at me.</a:t>
            </a:r>
          </a:p>
          <a:p>
            <a:r>
              <a:rPr lang="en-US" sz="1800" dirty="0" smtClean="0"/>
              <a:t>My hand is as wrinkly as an elephant’s skin when I curl the palm of my hand.</a:t>
            </a:r>
          </a:p>
          <a:p>
            <a:r>
              <a:rPr lang="en-US" sz="1800" dirty="0" smtClean="0"/>
              <a:t>I am a jungle.</a:t>
            </a:r>
          </a:p>
          <a:p>
            <a:endParaRPr lang="en-US" dirty="0"/>
          </a:p>
        </p:txBody>
      </p:sp>
      <p:pic>
        <p:nvPicPr>
          <p:cNvPr id="9" name="Content Placeholder 8" descr="thKCEYJPFV.jpg"/>
          <p:cNvPicPr>
            <a:picLocks noGrp="1" noChangeAspect="1"/>
          </p:cNvPicPr>
          <p:nvPr>
            <p:ph sz="half" idx="1"/>
          </p:nvPr>
        </p:nvPicPr>
        <p:blipFill>
          <a:blip r:embed="rId4" cstate="print"/>
          <a:stretch>
            <a:fillRect/>
          </a:stretch>
        </p:blipFill>
        <p:spPr>
          <a:xfrm>
            <a:off x="3889374" y="1524000"/>
            <a:ext cx="4679950" cy="3962400"/>
          </a:xfrm>
        </p:spPr>
      </p:pic>
      <p:pic>
        <p:nvPicPr>
          <p:cNvPr id="3" name="JJ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570037" y="6004718"/>
            <a:ext cx="487363" cy="487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77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>
                <a:latin typeface="Bernard MT Condensed" pitchFamily="18" charset="0"/>
              </a:rPr>
              <a:t>I am a Manual</a:t>
            </a:r>
            <a:r>
              <a:rPr lang="en-US" sz="2200" dirty="0" smtClean="0">
                <a:latin typeface="Bernard MT Condensed" pitchFamily="18" charset="0"/>
              </a:rPr>
              <a:t/>
            </a:r>
            <a:br>
              <a:rPr lang="en-US" sz="2200" dirty="0" smtClean="0">
                <a:latin typeface="Bernard MT Condensed" pitchFamily="18" charset="0"/>
              </a:rPr>
            </a:br>
            <a:r>
              <a:rPr lang="en-US" sz="2200" dirty="0" smtClean="0">
                <a:latin typeface="Bernard MT Condensed" pitchFamily="18" charset="0"/>
              </a:rPr>
              <a:t/>
            </a:r>
            <a:br>
              <a:rPr lang="en-US" sz="2200" dirty="0" smtClean="0">
                <a:latin typeface="Bernard MT Condensed" pitchFamily="18" charset="0"/>
              </a:rPr>
            </a:br>
            <a:r>
              <a:rPr lang="en-US" sz="2200" dirty="0" smtClean="0">
                <a:latin typeface="Bernard MT Condensed" pitchFamily="18" charset="0"/>
              </a:rPr>
              <a:t>By Liam B.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>
            <a:normAutofit fontScale="92500"/>
          </a:bodyPr>
          <a:lstStyle/>
          <a:p>
            <a:r>
              <a:rPr lang="en-US" sz="1600" dirty="0" smtClean="0">
                <a:latin typeface="Bernard MT Condensed" pitchFamily="18" charset="0"/>
              </a:rPr>
              <a:t>I am a manual, as you can plainly see.</a:t>
            </a:r>
          </a:p>
          <a:p>
            <a:endParaRPr lang="en-US" sz="1600" dirty="0" smtClean="0">
              <a:latin typeface="Bernard MT Condensed" pitchFamily="18" charset="0"/>
            </a:endParaRPr>
          </a:p>
          <a:p>
            <a:r>
              <a:rPr lang="en-US" sz="1600" dirty="0" smtClean="0">
                <a:latin typeface="Bernard MT Condensed" pitchFamily="18" charset="0"/>
              </a:rPr>
              <a:t>I’m a chatterbox like the length of a manual, and I can be confusing like the diagrams of a manual.</a:t>
            </a:r>
          </a:p>
          <a:p>
            <a:endParaRPr lang="en-US" sz="1600" dirty="0" smtClean="0">
              <a:latin typeface="Bernard MT Condensed" pitchFamily="18" charset="0"/>
            </a:endParaRPr>
          </a:p>
          <a:p>
            <a:r>
              <a:rPr lang="en-US" sz="1600" dirty="0" smtClean="0">
                <a:latin typeface="Bernard MT Condensed" pitchFamily="18" charset="0"/>
              </a:rPr>
              <a:t>I can talk noiselessly at times and deafening at others, like manuals that have bold and small words to emphasizes a point.</a:t>
            </a:r>
          </a:p>
          <a:p>
            <a:endParaRPr lang="en-US" sz="1600" dirty="0" smtClean="0">
              <a:latin typeface="Bernard MT Condensed" pitchFamily="18" charset="0"/>
            </a:endParaRPr>
          </a:p>
          <a:p>
            <a:r>
              <a:rPr lang="en-US" sz="1600" dirty="0" smtClean="0">
                <a:latin typeface="Bernard MT Condensed" pitchFamily="18" charset="0"/>
              </a:rPr>
              <a:t> I’m also smart, like manuals, or the publisher would throw a fit.</a:t>
            </a:r>
          </a:p>
          <a:p>
            <a:endParaRPr lang="en-US" sz="1600" dirty="0" smtClean="0">
              <a:latin typeface="Bernard MT Condensed" pitchFamily="18" charset="0"/>
            </a:endParaRPr>
          </a:p>
          <a:p>
            <a:r>
              <a:rPr lang="en-US" sz="1600" dirty="0" smtClean="0">
                <a:latin typeface="Bernard MT Condensed" pitchFamily="18" charset="0"/>
              </a:rPr>
              <a:t>I am a manual, as you can plainly see.</a:t>
            </a:r>
          </a:p>
          <a:p>
            <a:endParaRPr lang="en-US" dirty="0"/>
          </a:p>
        </p:txBody>
      </p:sp>
      <p:pic>
        <p:nvPicPr>
          <p:cNvPr id="5" name="Content Placeholder 4" descr="Photo of an open instruction manual."/>
          <p:cNvPicPr>
            <a:picLocks noGrp="1"/>
          </p:cNvPicPr>
          <p:nvPr>
            <p:ph sz="half" idx="1"/>
          </p:nvPr>
        </p:nvPicPr>
        <p:blipFill>
          <a:blip r:embed="rId4" cstate="print"/>
          <a:stretch>
            <a:fillRect/>
          </a:stretch>
        </p:blipFill>
        <p:spPr bwMode="auto">
          <a:xfrm>
            <a:off x="4196137" y="1447800"/>
            <a:ext cx="4185863" cy="3965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Lia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676400" y="6096000"/>
            <a:ext cx="487363" cy="487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88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3505200" cy="1219202"/>
          </a:xfrm>
        </p:spPr>
        <p:txBody>
          <a:bodyPr>
            <a:noAutofit/>
          </a:bodyPr>
          <a:lstStyle/>
          <a:p>
            <a:r>
              <a:rPr lang="en-US" sz="2400" dirty="0" smtClean="0"/>
              <a:t>The Solar System and Me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By: Lorenzo R.</a:t>
            </a:r>
            <a:br>
              <a:rPr lang="en-US" sz="2000" dirty="0" smtClean="0"/>
            </a:br>
            <a:endParaRPr lang="en-US" sz="2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685800" y="1447800"/>
            <a:ext cx="2971800" cy="4800600"/>
          </a:xfrm>
        </p:spPr>
        <p:txBody>
          <a:bodyPr>
            <a:normAutofit/>
          </a:bodyPr>
          <a:lstStyle/>
          <a:p>
            <a:r>
              <a:rPr lang="en-US" sz="1800" dirty="0" smtClean="0"/>
              <a:t>I am the solar system shining throughout the evening sky.</a:t>
            </a:r>
          </a:p>
          <a:p>
            <a:endParaRPr lang="en-US" sz="1800" dirty="0" smtClean="0"/>
          </a:p>
          <a:p>
            <a:r>
              <a:rPr lang="en-US" sz="1800" dirty="0" smtClean="0"/>
              <a:t>I am the sun.  </a:t>
            </a:r>
          </a:p>
          <a:p>
            <a:endParaRPr lang="en-US" sz="1800" dirty="0"/>
          </a:p>
          <a:p>
            <a:r>
              <a:rPr lang="en-US" sz="1800" dirty="0" smtClean="0"/>
              <a:t>I have a contagious smile that brightens the day.</a:t>
            </a:r>
          </a:p>
          <a:p>
            <a:endParaRPr lang="en-US" sz="1800" dirty="0" smtClean="0"/>
          </a:p>
          <a:p>
            <a:r>
              <a:rPr lang="en-US" sz="1800" dirty="0" smtClean="0"/>
              <a:t>I am the moon that keeps things luminous throughout the night.</a:t>
            </a:r>
          </a:p>
          <a:p>
            <a:endParaRPr lang="en-US" sz="1800" dirty="0" smtClean="0"/>
          </a:p>
          <a:p>
            <a:r>
              <a:rPr lang="en-US" sz="1800" dirty="0" smtClean="0"/>
              <a:t>I am the Earth creating a friendly environment everywhere I go. </a:t>
            </a:r>
          </a:p>
          <a:p>
            <a:endParaRPr lang="en-US" dirty="0"/>
          </a:p>
        </p:txBody>
      </p:sp>
      <p:pic>
        <p:nvPicPr>
          <p:cNvPr id="5" name="Content Placeholder 4" descr="The Solar System"/>
          <p:cNvPicPr>
            <a:picLocks noGrp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38600" y="838200"/>
            <a:ext cx="4572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Lorenz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684337" y="6283036"/>
            <a:ext cx="487363" cy="487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67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 smtClean="0">
                <a:latin typeface="Bradley Hand ITC" pitchFamily="66" charset="0"/>
              </a:rPr>
              <a:t>A Special Rose</a:t>
            </a:r>
            <a:br>
              <a:rPr lang="en-US" b="1" dirty="0" smtClean="0">
                <a:latin typeface="Bradley Hand ITC" pitchFamily="66" charset="0"/>
              </a:rPr>
            </a:br>
            <a:r>
              <a:rPr lang="en-US" b="1" dirty="0" smtClean="0">
                <a:latin typeface="Bradley Hand ITC" pitchFamily="66" charset="0"/>
              </a:rPr>
              <a:t>By </a:t>
            </a:r>
            <a:r>
              <a:rPr lang="en-US" b="1" dirty="0" err="1" smtClean="0">
                <a:latin typeface="Bradley Hand ITC" pitchFamily="66" charset="0"/>
              </a:rPr>
              <a:t>Mikayla</a:t>
            </a:r>
            <a:r>
              <a:rPr lang="en-US" b="1" dirty="0" smtClean="0">
                <a:latin typeface="Bradley Hand ITC" pitchFamily="66" charset="0"/>
              </a:rPr>
              <a:t> R.</a:t>
            </a:r>
            <a:endParaRPr lang="en-US" b="1" dirty="0">
              <a:latin typeface="Bradley Hand ITC" pitchFamily="66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304800" y="1676400"/>
            <a:ext cx="3270250" cy="45720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Bradley Hand ITC" pitchFamily="66" charset="0"/>
              </a:rPr>
              <a:t> </a:t>
            </a:r>
          </a:p>
          <a:p>
            <a:r>
              <a:rPr lang="en-US" sz="1600" b="1" dirty="0" smtClean="0">
                <a:latin typeface="Bradley Hand ITC" pitchFamily="66" charset="0"/>
              </a:rPr>
              <a:t>	</a:t>
            </a:r>
          </a:p>
          <a:p>
            <a:r>
              <a:rPr lang="en-US" sz="2000" b="1" dirty="0" smtClean="0">
                <a:latin typeface="Bradley Hand ITC" pitchFamily="66" charset="0"/>
              </a:rPr>
              <a:t>I am a rose when I wear a dress. I am the stem of a rose; the thorns are the sparkles on my dress.   I am the petals of a rose that are so delicate. When I’m fancy, I am a perfect bouquet of baby’s breath with a red dazzling rose in the center.  And when I wear perfume, I am the scent of the flower that is so lovely. </a:t>
            </a:r>
          </a:p>
          <a:p>
            <a:endParaRPr lang="en-US" dirty="0"/>
          </a:p>
        </p:txBody>
      </p:sp>
      <p:pic>
        <p:nvPicPr>
          <p:cNvPr id="5" name="Content Placeholder 4" descr="http://web.calstatela.edu/faculty/nsaito/classification_tasks/Roses/dark-red-rose%20-%20Copy%20(2).jpg"/>
          <p:cNvPicPr>
            <a:picLocks noGrp="1"/>
          </p:cNvPicPr>
          <p:nvPr>
            <p:ph sz="half" idx="1"/>
          </p:nvPr>
        </p:nvPicPr>
        <p:blipFill>
          <a:blip r:embed="rId4" cstate="print"/>
          <a:stretch>
            <a:fillRect/>
          </a:stretch>
        </p:blipFill>
        <p:spPr bwMode="auto">
          <a:xfrm>
            <a:off x="3575050" y="2077442"/>
            <a:ext cx="5111750" cy="3769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Mikayl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563110" y="5761037"/>
            <a:ext cx="487363" cy="487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98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Comic Sans MS" pitchFamily="66" charset="0"/>
              </a:rPr>
              <a:t>I AM A MONKEY</a:t>
            </a:r>
            <a:br>
              <a:rPr lang="en-US" dirty="0" smtClean="0">
                <a:latin typeface="Comic Sans MS" pitchFamily="66" charset="0"/>
              </a:rPr>
            </a:br>
            <a:r>
              <a:rPr lang="en-US" dirty="0" smtClean="0">
                <a:latin typeface="Comic Sans MS" pitchFamily="66" charset="0"/>
              </a:rPr>
              <a:t>By </a:t>
            </a:r>
            <a:r>
              <a:rPr lang="en-US" dirty="0" err="1" smtClean="0">
                <a:latin typeface="Comic Sans MS" pitchFamily="66" charset="0"/>
              </a:rPr>
              <a:t>Rebeca</a:t>
            </a:r>
            <a:r>
              <a:rPr lang="en-US" dirty="0" smtClean="0">
                <a:latin typeface="Comic Sans MS" pitchFamily="66" charset="0"/>
              </a:rPr>
              <a:t> V.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latin typeface="Comic Sans MS" pitchFamily="66" charset="0"/>
              </a:rPr>
              <a:t> </a:t>
            </a:r>
          </a:p>
          <a:p>
            <a:r>
              <a:rPr lang="en-US" dirty="0" smtClean="0">
                <a:latin typeface="Comic Sans MS" pitchFamily="66" charset="0"/>
              </a:rPr>
              <a:t>When I am silly, I am a monkey trying to do a back flip on a tree branch.</a:t>
            </a:r>
          </a:p>
          <a:p>
            <a:r>
              <a:rPr lang="en-US" dirty="0" smtClean="0">
                <a:latin typeface="Comic Sans MS" pitchFamily="66" charset="0"/>
              </a:rPr>
              <a:t>When I am lazy, I am a sleeping monkey in a palm tree dozing in the hot sun.</a:t>
            </a:r>
          </a:p>
          <a:p>
            <a:r>
              <a:rPr lang="en-US" dirty="0" smtClean="0">
                <a:latin typeface="Comic Sans MS" pitchFamily="66" charset="0"/>
              </a:rPr>
              <a:t>When I am sneaky, I am a monkey going in to people’s pockets and stealing peoples’ stuff.</a:t>
            </a:r>
          </a:p>
          <a:p>
            <a:r>
              <a:rPr lang="en-US" dirty="0" smtClean="0">
                <a:latin typeface="Comic Sans MS" pitchFamily="66" charset="0"/>
              </a:rPr>
              <a:t>When I am hungry, I am a monkey taking all of the perfect bananas off the tree.</a:t>
            </a:r>
          </a:p>
          <a:p>
            <a:r>
              <a:rPr lang="en-US" dirty="0" smtClean="0">
                <a:latin typeface="Comic Sans MS" pitchFamily="66" charset="0"/>
              </a:rPr>
              <a:t>When I am loud, I am a monkey trying to get everybody’s attention at a party.</a:t>
            </a:r>
          </a:p>
          <a:p>
            <a:r>
              <a:rPr lang="en-US" dirty="0" smtClean="0">
                <a:latin typeface="Comic Sans MS" pitchFamily="66" charset="0"/>
              </a:rPr>
              <a:t>When I am talking too much, I am a monkey fighting over all of the bananas.</a:t>
            </a:r>
          </a:p>
          <a:p>
            <a:endParaRPr lang="en-US" dirty="0"/>
          </a:p>
        </p:txBody>
      </p:sp>
      <p:pic>
        <p:nvPicPr>
          <p:cNvPr id="5" name="Content Placeholder 4" descr="http://www.cs.uml.edu/teams-academy/uploads/THS1112/THS.Abraham.jpg"/>
          <p:cNvPicPr>
            <a:picLocks noGrp="1"/>
          </p:cNvPicPr>
          <p:nvPr>
            <p:ph sz="half" idx="1"/>
          </p:nvPr>
        </p:nvPicPr>
        <p:blipFill>
          <a:blip r:embed="rId4" cstate="print"/>
          <a:stretch>
            <a:fillRect/>
          </a:stretch>
        </p:blipFill>
        <p:spPr bwMode="auto">
          <a:xfrm>
            <a:off x="3886200" y="1143000"/>
            <a:ext cx="4572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Rebec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813718" y="6096000"/>
            <a:ext cx="487363" cy="487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31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3886200" cy="1162050"/>
          </a:xfrm>
        </p:spPr>
        <p:txBody>
          <a:bodyPr/>
          <a:lstStyle/>
          <a:p>
            <a:r>
              <a:rPr lang="en-US" dirty="0" smtClean="0">
                <a:latin typeface="Berlin Sans FB Demi" pitchFamily="34" charset="0"/>
              </a:rPr>
              <a:t/>
            </a:r>
            <a:br>
              <a:rPr lang="en-US" dirty="0" smtClean="0">
                <a:latin typeface="Berlin Sans FB Demi" pitchFamily="34" charset="0"/>
              </a:rPr>
            </a:br>
            <a:r>
              <a:rPr lang="en-US" dirty="0" smtClean="0">
                <a:latin typeface="Berlin Sans FB Demi" pitchFamily="34" charset="0"/>
              </a:rPr>
              <a:t>I am the Animal Kingdom</a:t>
            </a:r>
            <a:br>
              <a:rPr lang="en-US" dirty="0" smtClean="0">
                <a:latin typeface="Berlin Sans FB Demi" pitchFamily="34" charset="0"/>
              </a:rPr>
            </a:br>
            <a:r>
              <a:rPr lang="en-US" dirty="0" smtClean="0">
                <a:latin typeface="Berlin Sans FB Demi" pitchFamily="34" charset="0"/>
              </a:rPr>
              <a:t/>
            </a:r>
            <a:br>
              <a:rPr lang="en-US" dirty="0" smtClean="0">
                <a:latin typeface="Berlin Sans FB Demi" pitchFamily="34" charset="0"/>
              </a:rPr>
            </a:br>
            <a:r>
              <a:rPr lang="en-US" dirty="0" smtClean="0">
                <a:latin typeface="Berlin Sans FB Demi" pitchFamily="34" charset="0"/>
              </a:rPr>
              <a:t>By Richard C.</a:t>
            </a:r>
            <a:endParaRPr lang="en-US" dirty="0">
              <a:latin typeface="Berlin Sans FB Dem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>
            <a:normAutofit lnSpcReduction="10000"/>
          </a:bodyPr>
          <a:lstStyle/>
          <a:p>
            <a:r>
              <a:rPr lang="en-US" sz="2000" dirty="0" smtClean="0">
                <a:latin typeface="Berlin Sans FB" pitchFamily="34" charset="0"/>
              </a:rPr>
              <a:t>I am the animal kingdom.</a:t>
            </a:r>
          </a:p>
          <a:p>
            <a:r>
              <a:rPr lang="en-US" sz="2000" dirty="0" smtClean="0">
                <a:latin typeface="Berlin Sans FB" pitchFamily="34" charset="0"/>
              </a:rPr>
              <a:t>I am a lost elephant when I am sad.</a:t>
            </a:r>
          </a:p>
          <a:p>
            <a:r>
              <a:rPr lang="en-US" sz="2000" dirty="0" smtClean="0">
                <a:latin typeface="Berlin Sans FB" pitchFamily="34" charset="0"/>
              </a:rPr>
              <a:t>I am as happy as a fish swimming in a pond.</a:t>
            </a:r>
          </a:p>
          <a:p>
            <a:r>
              <a:rPr lang="en-US" sz="2000" dirty="0" smtClean="0">
                <a:latin typeface="Berlin Sans FB" pitchFamily="34" charset="0"/>
              </a:rPr>
              <a:t>I am a grizzly bear looking for food when I am hungry.</a:t>
            </a:r>
          </a:p>
          <a:p>
            <a:r>
              <a:rPr lang="en-US" sz="2000" dirty="0" smtClean="0">
                <a:latin typeface="Berlin Sans FB" pitchFamily="34" charset="0"/>
              </a:rPr>
              <a:t>I am a scared penguin who needs to leave his mother.</a:t>
            </a:r>
          </a:p>
          <a:p>
            <a:r>
              <a:rPr lang="en-US" sz="2000" dirty="0" smtClean="0">
                <a:latin typeface="Berlin Sans FB" pitchFamily="34" charset="0"/>
              </a:rPr>
              <a:t>I am a smart capuchin monkey heading to 5</a:t>
            </a:r>
            <a:r>
              <a:rPr lang="en-US" sz="2000" baseline="30000" dirty="0" smtClean="0">
                <a:latin typeface="Berlin Sans FB" pitchFamily="34" charset="0"/>
              </a:rPr>
              <a:t>th</a:t>
            </a:r>
            <a:r>
              <a:rPr lang="en-US" sz="2000" dirty="0" smtClean="0">
                <a:latin typeface="Berlin Sans FB" pitchFamily="34" charset="0"/>
              </a:rPr>
              <a:t> grade.</a:t>
            </a:r>
          </a:p>
          <a:p>
            <a:endParaRPr lang="en-US" dirty="0"/>
          </a:p>
        </p:txBody>
      </p:sp>
      <p:pic>
        <p:nvPicPr>
          <p:cNvPr id="7" name="Content Placeholder 6" descr="Animal-of-the-Wild-crop.jpg"/>
          <p:cNvPicPr>
            <a:picLocks noGrp="1" noChangeAspect="1"/>
          </p:cNvPicPr>
          <p:nvPr>
            <p:ph sz="half" idx="1"/>
          </p:nvPr>
        </p:nvPicPr>
        <p:blipFill>
          <a:blip r:embed="rId4" cstate="print"/>
          <a:stretch>
            <a:fillRect/>
          </a:stretch>
        </p:blipFill>
        <p:spPr>
          <a:xfrm>
            <a:off x="3749675" y="2057400"/>
            <a:ext cx="5242514" cy="3352800"/>
          </a:xfrm>
        </p:spPr>
      </p:pic>
      <p:pic>
        <p:nvPicPr>
          <p:cNvPr id="5" name="Richar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633099" y="6096000"/>
            <a:ext cx="487363" cy="487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38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3962400" cy="1162050"/>
          </a:xfrm>
        </p:spPr>
        <p:txBody>
          <a:bodyPr/>
          <a:lstStyle/>
          <a:p>
            <a:r>
              <a:rPr lang="en-US" dirty="0" smtClean="0">
                <a:latin typeface="Cooper Black" pitchFamily="18" charset="0"/>
              </a:rPr>
              <a:t>I am the Weasel Family</a:t>
            </a:r>
            <a:br>
              <a:rPr lang="en-US" dirty="0" smtClean="0">
                <a:latin typeface="Cooper Black" pitchFamily="18" charset="0"/>
              </a:rPr>
            </a:br>
            <a:r>
              <a:rPr lang="en-US" dirty="0" smtClean="0">
                <a:latin typeface="Cooper Black" pitchFamily="18" charset="0"/>
              </a:rPr>
              <a:t>By Ben D.</a:t>
            </a:r>
            <a:endParaRPr lang="en-US" dirty="0">
              <a:latin typeface="Cooper Black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dirty="0" smtClean="0">
                <a:latin typeface="Cooper Black" pitchFamily="18" charset="0"/>
              </a:rPr>
              <a:t>When I am angry, I am a wolverine ripping its prey to shreds.</a:t>
            </a:r>
          </a:p>
          <a:p>
            <a:r>
              <a:rPr lang="en-US" dirty="0" smtClean="0">
                <a:latin typeface="Cooper Black" pitchFamily="18" charset="0"/>
              </a:rPr>
              <a:t>I’m a skunk who just sprayed an enemy when I don’t shower for a few days.</a:t>
            </a:r>
          </a:p>
          <a:p>
            <a:r>
              <a:rPr lang="en-US" dirty="0" smtClean="0">
                <a:latin typeface="Cooper Black" pitchFamily="18" charset="0"/>
              </a:rPr>
              <a:t>I am a badger with excellent night vision when I see in the dark. </a:t>
            </a:r>
          </a:p>
          <a:p>
            <a:r>
              <a:rPr lang="en-US" dirty="0" smtClean="0">
                <a:latin typeface="Cooper Black" pitchFamily="18" charset="0"/>
              </a:rPr>
              <a:t>I’m a thunderous wolverine using my loud screech. </a:t>
            </a:r>
          </a:p>
          <a:p>
            <a:r>
              <a:rPr lang="en-US" dirty="0" smtClean="0">
                <a:latin typeface="Cooper Black" pitchFamily="18" charset="0"/>
              </a:rPr>
              <a:t>I’m a bright weasel digging holes for safety.</a:t>
            </a:r>
          </a:p>
          <a:p>
            <a:r>
              <a:rPr lang="en-US" dirty="0" smtClean="0">
                <a:latin typeface="Cooper Black" pitchFamily="18" charset="0"/>
              </a:rPr>
              <a:t>I’m an otter swimming extremely swift.</a:t>
            </a:r>
          </a:p>
          <a:p>
            <a:r>
              <a:rPr lang="en-US" dirty="0" smtClean="0">
                <a:latin typeface="Cooper Black" pitchFamily="18" charset="0"/>
              </a:rPr>
              <a:t>I’m an otter because I can hold my breath for a long time. </a:t>
            </a:r>
          </a:p>
          <a:p>
            <a:endParaRPr lang="en-US" dirty="0"/>
          </a:p>
        </p:txBody>
      </p:sp>
      <p:pic>
        <p:nvPicPr>
          <p:cNvPr id="5" name="Content Placeholder 4" descr="http://kids.nationalgeographic.com/content/dam/kids/photos/animals/Mammals/Q-Z/wolverine-crouching.jpg.adapt.945.1.jpg"/>
          <p:cNvPicPr>
            <a:picLocks noGrp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57600" y="1600200"/>
            <a:ext cx="5111750" cy="3329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Be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447800" y="5562600"/>
            <a:ext cx="487363" cy="487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27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3962400" cy="1162050"/>
          </a:xfrm>
        </p:spPr>
        <p:txBody>
          <a:bodyPr/>
          <a:lstStyle/>
          <a:p>
            <a:r>
              <a:rPr lang="en-US" b="1" dirty="0" smtClean="0">
                <a:latin typeface="Bradley Hand ITC" pitchFamily="66" charset="0"/>
              </a:rPr>
              <a:t> I am a Zoo Full of Animals</a:t>
            </a:r>
            <a:br>
              <a:rPr lang="en-US" b="1" dirty="0" smtClean="0">
                <a:latin typeface="Bradley Hand ITC" pitchFamily="66" charset="0"/>
              </a:rPr>
            </a:br>
            <a:r>
              <a:rPr lang="en-US" b="1" dirty="0" smtClean="0">
                <a:latin typeface="Bradley Hand ITC" pitchFamily="66" charset="0"/>
              </a:rPr>
              <a:t>By </a:t>
            </a:r>
            <a:r>
              <a:rPr lang="en-US" b="1" dirty="0" err="1" smtClean="0">
                <a:latin typeface="Bradley Hand ITC" pitchFamily="66" charset="0"/>
              </a:rPr>
              <a:t>Lindzey</a:t>
            </a:r>
            <a:r>
              <a:rPr lang="en-US" b="1" dirty="0" smtClean="0">
                <a:latin typeface="Bradley Hand ITC" pitchFamily="66" charset="0"/>
              </a:rPr>
              <a:t> M.</a:t>
            </a:r>
            <a:endParaRPr lang="en-US" b="1" dirty="0">
              <a:latin typeface="Bradley Hand ITC" pitchFamily="66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>
            <a:normAutofit lnSpcReduction="10000"/>
          </a:bodyPr>
          <a:lstStyle/>
          <a:p>
            <a:r>
              <a:rPr lang="en-US" sz="1600" b="1" dirty="0" smtClean="0">
                <a:latin typeface="Bradley Hand ITC" pitchFamily="66" charset="0"/>
              </a:rPr>
              <a:t>I am a sloth on the weekend because I love to sleep in on Saturdays.</a:t>
            </a:r>
            <a:endParaRPr lang="en-US" sz="1600" dirty="0" smtClean="0">
              <a:latin typeface="Bradley Hand ITC" pitchFamily="66" charset="0"/>
            </a:endParaRPr>
          </a:p>
          <a:p>
            <a:r>
              <a:rPr lang="en-US" sz="1600" b="1" dirty="0" smtClean="0">
                <a:latin typeface="Bradley Hand ITC" pitchFamily="66" charset="0"/>
              </a:rPr>
              <a:t>I am a cheetah when I am running fast at recess and during Nerf wars in my neighborhood.</a:t>
            </a:r>
            <a:endParaRPr lang="en-US" sz="1600" dirty="0" smtClean="0">
              <a:latin typeface="Bradley Hand ITC" pitchFamily="66" charset="0"/>
            </a:endParaRPr>
          </a:p>
          <a:p>
            <a:r>
              <a:rPr lang="en-US" sz="1600" b="1" dirty="0" smtClean="0">
                <a:latin typeface="Bradley Hand ITC" pitchFamily="66" charset="0"/>
              </a:rPr>
              <a:t>I am a monkey because I fool around most of the time.</a:t>
            </a:r>
            <a:endParaRPr lang="en-US" sz="1600" dirty="0" smtClean="0">
              <a:latin typeface="Bradley Hand ITC" pitchFamily="66" charset="0"/>
            </a:endParaRPr>
          </a:p>
          <a:p>
            <a:r>
              <a:rPr lang="en-US" sz="1600" b="1" dirty="0" smtClean="0">
                <a:latin typeface="Bradley Hand ITC" pitchFamily="66" charset="0"/>
              </a:rPr>
              <a:t>I am a baby giraffe because I am very tall and young.</a:t>
            </a:r>
            <a:endParaRPr lang="en-US" sz="1600" dirty="0" smtClean="0">
              <a:latin typeface="Bradley Hand ITC" pitchFamily="66" charset="0"/>
            </a:endParaRPr>
          </a:p>
          <a:p>
            <a:r>
              <a:rPr lang="en-US" sz="1600" b="1" dirty="0" smtClean="0">
                <a:latin typeface="Bradley Hand ITC" pitchFamily="66" charset="0"/>
              </a:rPr>
              <a:t>I am a horse with my long beautiful hair.</a:t>
            </a:r>
            <a:endParaRPr lang="en-US" sz="1600" dirty="0" smtClean="0">
              <a:latin typeface="Bradley Hand ITC" pitchFamily="66" charset="0"/>
            </a:endParaRPr>
          </a:p>
          <a:p>
            <a:r>
              <a:rPr lang="en-US" sz="1600" b="1" dirty="0" smtClean="0">
                <a:latin typeface="Bradley Hand ITC" pitchFamily="66" charset="0"/>
              </a:rPr>
              <a:t>I am a dolphin performing tricks when I am in the pool.</a:t>
            </a:r>
          </a:p>
          <a:p>
            <a:r>
              <a:rPr lang="en-US" sz="1600" b="1" dirty="0" smtClean="0">
                <a:latin typeface="Bradley Hand ITC" pitchFamily="66" charset="0"/>
              </a:rPr>
              <a:t>Finally, I am a hyena giggling exotically at almost everything.</a:t>
            </a:r>
            <a:endParaRPr lang="en-US" sz="1600" dirty="0" smtClean="0">
              <a:latin typeface="Bradley Hand ITC" pitchFamily="66" charset="0"/>
            </a:endParaRPr>
          </a:p>
          <a:p>
            <a:endParaRPr lang="en-US" dirty="0"/>
          </a:p>
        </p:txBody>
      </p:sp>
      <p:pic>
        <p:nvPicPr>
          <p:cNvPr id="5" name="Content Placeholder 4" descr="15803964-Different-animals-collage-Stock-Photo-zoo.jpg"/>
          <p:cNvPicPr>
            <a:picLocks noGrp="1"/>
          </p:cNvPicPr>
          <p:nvPr>
            <p:ph sz="half" idx="1"/>
          </p:nvPr>
        </p:nvPicPr>
        <p:blipFill>
          <a:blip r:embed="rId4" cstate="print"/>
          <a:stretch>
            <a:fillRect/>
          </a:stretch>
        </p:blipFill>
        <p:spPr>
          <a:xfrm>
            <a:off x="3733800" y="1524000"/>
            <a:ext cx="4876799" cy="4191000"/>
          </a:xfrm>
          <a:prstGeom prst="rect">
            <a:avLst/>
          </a:prstGeom>
        </p:spPr>
      </p:pic>
      <p:pic>
        <p:nvPicPr>
          <p:cNvPr id="6" name="Lindse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676400" y="6344361"/>
            <a:ext cx="487363" cy="487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95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Bradley Hand ITC" pitchFamily="66" charset="0"/>
              </a:rPr>
              <a:t>I am Ice</a:t>
            </a:r>
            <a:br>
              <a:rPr lang="en-US" b="1" dirty="0" smtClean="0">
                <a:latin typeface="Bradley Hand ITC" pitchFamily="66" charset="0"/>
              </a:rPr>
            </a:br>
            <a:r>
              <a:rPr lang="en-US" b="1" dirty="0" smtClean="0">
                <a:latin typeface="Bradley Hand ITC" pitchFamily="66" charset="0"/>
              </a:rPr>
              <a:t>By Madison L.</a:t>
            </a:r>
            <a:endParaRPr lang="en-US" b="1" dirty="0">
              <a:latin typeface="Bradley Hand ITC" pitchFamily="66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3276600" cy="3886200"/>
          </a:xfrm>
        </p:spPr>
        <p:txBody>
          <a:bodyPr/>
          <a:lstStyle/>
          <a:p>
            <a:r>
              <a:rPr lang="en-US" sz="1600" dirty="0" smtClean="0">
                <a:latin typeface="Bradley Hand ITC" pitchFamily="66" charset="0"/>
              </a:rPr>
              <a:t>When I am happy, I am the sun glistening on the melting ice.</a:t>
            </a:r>
          </a:p>
          <a:p>
            <a:r>
              <a:rPr lang="en-US" sz="1600" dirty="0" smtClean="0">
                <a:latin typeface="Bradley Hand ITC" pitchFamily="66" charset="0"/>
              </a:rPr>
              <a:t>When I am angry, I am an ice dam forcefully crashing down on everything in its path.</a:t>
            </a:r>
          </a:p>
          <a:p>
            <a:r>
              <a:rPr lang="en-US" sz="1600" dirty="0" smtClean="0">
                <a:latin typeface="Bradley Hand ITC" pitchFamily="66" charset="0"/>
              </a:rPr>
              <a:t>When I am sad, I am melting ice drifting calmly around the glimmering ocean sea.</a:t>
            </a:r>
          </a:p>
          <a:p>
            <a:r>
              <a:rPr lang="en-US" sz="1600" dirty="0" smtClean="0">
                <a:latin typeface="Bradley Hand ITC" pitchFamily="66" charset="0"/>
              </a:rPr>
              <a:t>When I am lonely, I am a small island of ice slowly breaking apart as the sun sluggishly disconnects the ice island into little glittering icebergs.</a:t>
            </a:r>
          </a:p>
          <a:p>
            <a:r>
              <a:rPr lang="en-US" sz="1600" dirty="0" smtClean="0">
                <a:latin typeface="Bradley Hand ITC" pitchFamily="66" charset="0"/>
              </a:rPr>
              <a:t>I am ice.</a:t>
            </a:r>
          </a:p>
          <a:p>
            <a:endParaRPr lang="en-US" dirty="0"/>
          </a:p>
        </p:txBody>
      </p:sp>
      <p:pic>
        <p:nvPicPr>
          <p:cNvPr id="5" name="Content Placeholder 4" descr="Description: C:\Users\Edge\Desktop\Geo Term Paper\image-01-large.jpg"/>
          <p:cNvPicPr>
            <a:picLocks noGrp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14800" y="1447800"/>
            <a:ext cx="48006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Madison L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849875" y="5318918"/>
            <a:ext cx="487363" cy="487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05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4343400" cy="1162050"/>
          </a:xfrm>
        </p:spPr>
        <p:txBody>
          <a:bodyPr/>
          <a:lstStyle/>
          <a:p>
            <a:r>
              <a:rPr lang="en-US" sz="2800" dirty="0" smtClean="0">
                <a:latin typeface="Comic Sans MS" pitchFamily="66" charset="0"/>
              </a:rPr>
              <a:t>I am the Grocery Store</a:t>
            </a:r>
            <a:br>
              <a:rPr lang="en-US" sz="2800" dirty="0" smtClean="0">
                <a:latin typeface="Comic Sans MS" pitchFamily="66" charset="0"/>
              </a:rPr>
            </a:br>
            <a:r>
              <a:rPr lang="en-US" sz="2800" dirty="0" smtClean="0">
                <a:latin typeface="Comic Sans MS" pitchFamily="66" charset="0"/>
              </a:rPr>
              <a:t>By </a:t>
            </a:r>
            <a:r>
              <a:rPr lang="en-US" sz="2800" dirty="0" err="1" smtClean="0">
                <a:latin typeface="Comic Sans MS" pitchFamily="66" charset="0"/>
              </a:rPr>
              <a:t>Nicolly</a:t>
            </a:r>
            <a:r>
              <a:rPr lang="en-US" sz="2800" dirty="0" smtClean="0">
                <a:latin typeface="Comic Sans MS" pitchFamily="66" charset="0"/>
              </a:rPr>
              <a:t> D.</a:t>
            </a:r>
            <a:endParaRPr lang="en-US" sz="2800" dirty="0">
              <a:latin typeface="Comic Sans MS" pitchFamily="66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2057400"/>
            <a:ext cx="3429000" cy="3810000"/>
          </a:xfrm>
        </p:spPr>
        <p:txBody>
          <a:bodyPr/>
          <a:lstStyle/>
          <a:p>
            <a:r>
              <a:rPr lang="en-US" sz="1600" dirty="0" smtClean="0">
                <a:latin typeface="Comic Sans MS" pitchFamily="66" charset="0"/>
              </a:rPr>
              <a:t>I am happy like Oreo Cookie Crunch ice cream because I love Oreos and I am cold like ice cream.</a:t>
            </a:r>
          </a:p>
          <a:p>
            <a:r>
              <a:rPr lang="en-US" sz="1600" dirty="0" smtClean="0">
                <a:latin typeface="Comic Sans MS" pitchFamily="66" charset="0"/>
              </a:rPr>
              <a:t>My personality is </a:t>
            </a:r>
            <a:r>
              <a:rPr lang="en-US" sz="1600" dirty="0" err="1" smtClean="0">
                <a:latin typeface="Comic Sans MS" pitchFamily="66" charset="0"/>
              </a:rPr>
              <a:t>broccolli</a:t>
            </a:r>
            <a:r>
              <a:rPr lang="en-US" sz="1600" dirty="0" smtClean="0">
                <a:latin typeface="Comic Sans MS" pitchFamily="66" charset="0"/>
              </a:rPr>
              <a:t>, all fresh, crunchy and a happy green.</a:t>
            </a:r>
          </a:p>
          <a:p>
            <a:r>
              <a:rPr lang="en-US" sz="1600" dirty="0" smtClean="0">
                <a:latin typeface="Comic Sans MS" pitchFamily="66" charset="0"/>
              </a:rPr>
              <a:t>I am the candy aisle so sweet and tasty and </a:t>
            </a:r>
            <a:r>
              <a:rPr lang="en-US" sz="1600" smtClean="0">
                <a:latin typeface="Comic Sans MS" pitchFamily="66" charset="0"/>
              </a:rPr>
              <a:t>sometimes fruity, </a:t>
            </a:r>
            <a:r>
              <a:rPr lang="en-US" sz="1600" dirty="0" smtClean="0">
                <a:latin typeface="Comic Sans MS" pitchFamily="66" charset="0"/>
              </a:rPr>
              <a:t>too. </a:t>
            </a:r>
          </a:p>
          <a:p>
            <a:r>
              <a:rPr lang="en-US" sz="1600" dirty="0" smtClean="0">
                <a:latin typeface="Comic Sans MS" pitchFamily="66" charset="0"/>
              </a:rPr>
              <a:t>I am soft and kind like a marshmallow. I am not rude or a bully and I don’t play rough.</a:t>
            </a:r>
          </a:p>
          <a:p>
            <a:r>
              <a:rPr lang="en-US" sz="1600" dirty="0" smtClean="0">
                <a:latin typeface="Comic Sans MS" pitchFamily="66" charset="0"/>
              </a:rPr>
              <a:t>I am sad like chopped onions when I get hurt and I can’t stop crying.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1524000"/>
            <a:ext cx="4282126" cy="3962400"/>
          </a:xfrm>
        </p:spPr>
      </p:pic>
      <p:pic>
        <p:nvPicPr>
          <p:cNvPr id="8" name="Nicolly D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855130" y="5623718"/>
            <a:ext cx="487363" cy="487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48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 smtClean="0">
                <a:latin typeface="Harrington" pitchFamily="82" charset="0"/>
              </a:rPr>
              <a:t>I am a Book</a:t>
            </a:r>
            <a:br>
              <a:rPr lang="en-US" sz="2800" b="1" dirty="0" smtClean="0">
                <a:latin typeface="Harrington" pitchFamily="82" charset="0"/>
              </a:rPr>
            </a:br>
            <a:r>
              <a:rPr lang="en-US" sz="2800" b="1" dirty="0" smtClean="0">
                <a:latin typeface="Harrington" pitchFamily="82" charset="0"/>
              </a:rPr>
              <a:t>By </a:t>
            </a:r>
            <a:r>
              <a:rPr lang="en-US" sz="2800" b="1" dirty="0" err="1" smtClean="0">
                <a:latin typeface="Harrington" pitchFamily="82" charset="0"/>
              </a:rPr>
              <a:t>Matheus</a:t>
            </a:r>
            <a:r>
              <a:rPr lang="en-US" sz="2800" b="1" dirty="0" smtClean="0">
                <a:latin typeface="Harrington" pitchFamily="82" charset="0"/>
              </a:rPr>
              <a:t> M.</a:t>
            </a:r>
            <a:endParaRPr lang="en-US" sz="2800" b="1" dirty="0">
              <a:latin typeface="Harrington" pitchFamily="82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3352800" cy="40386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Harrington" pitchFamily="82" charset="0"/>
              </a:rPr>
              <a:t>When I’m silly, I am like a </a:t>
            </a:r>
            <a:r>
              <a:rPr lang="en-US" sz="2400" dirty="0" err="1" smtClean="0">
                <a:latin typeface="Harrington" pitchFamily="82" charset="0"/>
              </a:rPr>
              <a:t>Dr.Seuss</a:t>
            </a:r>
            <a:r>
              <a:rPr lang="en-US" sz="2400" dirty="0" smtClean="0">
                <a:latin typeface="Harrington" pitchFamily="82" charset="0"/>
              </a:rPr>
              <a:t> book.</a:t>
            </a:r>
          </a:p>
          <a:p>
            <a:r>
              <a:rPr lang="en-US" sz="2400" dirty="0" smtClean="0">
                <a:latin typeface="Harrington" pitchFamily="82" charset="0"/>
              </a:rPr>
              <a:t>When I am sad, I am like “Joshua’s Song.”</a:t>
            </a:r>
          </a:p>
          <a:p>
            <a:r>
              <a:rPr lang="en-US" sz="2400" dirty="0" smtClean="0">
                <a:latin typeface="Harrington" pitchFamily="82" charset="0"/>
              </a:rPr>
              <a:t>I’m the Cat in the Hat when I am happy.</a:t>
            </a:r>
          </a:p>
          <a:p>
            <a:r>
              <a:rPr lang="en-US" sz="2400" dirty="0" smtClean="0">
                <a:latin typeface="Harrington" pitchFamily="82" charset="0"/>
              </a:rPr>
              <a:t>I am the Fox in Socks when I am mad because everyone keeps bothering me.</a:t>
            </a:r>
          </a:p>
          <a:p>
            <a:endParaRPr lang="en-US" dirty="0"/>
          </a:p>
        </p:txBody>
      </p:sp>
      <p:pic>
        <p:nvPicPr>
          <p:cNvPr id="5" name="Content Placeholder 4" descr="diroypg4T.png"/>
          <p:cNvPicPr>
            <a:picLocks noGrp="1"/>
          </p:cNvPicPr>
          <p:nvPr>
            <p:ph sz="half" idx="1"/>
          </p:nvPr>
        </p:nvPicPr>
        <p:blipFill>
          <a:blip r:embed="rId4" cstate="print"/>
          <a:stretch>
            <a:fillRect/>
          </a:stretch>
        </p:blipFill>
        <p:spPr>
          <a:xfrm>
            <a:off x="4191000" y="1524000"/>
            <a:ext cx="4321507" cy="3943560"/>
          </a:xfrm>
          <a:prstGeom prst="rect">
            <a:avLst/>
          </a:prstGeom>
        </p:spPr>
      </p:pic>
      <p:pic>
        <p:nvPicPr>
          <p:cNvPr id="6" name="Matheus M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813718" y="5680364"/>
            <a:ext cx="487363" cy="487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52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04800"/>
            <a:ext cx="2971800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 smtClean="0">
                <a:latin typeface="Comic Sans MS" pitchFamily="66" charset="0"/>
              </a:rPr>
              <a:t/>
            </a:r>
            <a:br>
              <a:rPr lang="en-US" sz="3600" dirty="0" smtClean="0">
                <a:latin typeface="Comic Sans MS" pitchFamily="66" charset="0"/>
              </a:rPr>
            </a:br>
            <a:r>
              <a:rPr lang="en-US" sz="3600" dirty="0">
                <a:latin typeface="Comic Sans MS" pitchFamily="66" charset="0"/>
              </a:rPr>
              <a:t/>
            </a:r>
            <a:br>
              <a:rPr lang="en-US" sz="3600" dirty="0">
                <a:latin typeface="Comic Sans MS" pitchFamily="66" charset="0"/>
              </a:rPr>
            </a:br>
            <a:r>
              <a:rPr lang="en-US" sz="3600" dirty="0" smtClean="0">
                <a:latin typeface="Comic Sans MS" pitchFamily="66" charset="0"/>
              </a:rPr>
              <a:t/>
            </a:r>
            <a:br>
              <a:rPr lang="en-US" sz="3600" dirty="0" smtClean="0">
                <a:latin typeface="Comic Sans MS" pitchFamily="66" charset="0"/>
              </a:rPr>
            </a:br>
            <a:r>
              <a:rPr lang="en-US" sz="3600" dirty="0">
                <a:latin typeface="Comic Sans MS" pitchFamily="66" charset="0"/>
              </a:rPr>
              <a:t/>
            </a:r>
            <a:br>
              <a:rPr lang="en-US" sz="3600" dirty="0">
                <a:latin typeface="Comic Sans MS" pitchFamily="66" charset="0"/>
              </a:rPr>
            </a:br>
            <a:r>
              <a:rPr lang="en-US" sz="3600" dirty="0" smtClean="0">
                <a:latin typeface="Comic Sans MS" pitchFamily="66" charset="0"/>
              </a:rPr>
              <a:t/>
            </a:r>
            <a:br>
              <a:rPr lang="en-US" sz="3600" dirty="0" smtClean="0">
                <a:latin typeface="Comic Sans MS" pitchFamily="66" charset="0"/>
              </a:rPr>
            </a:br>
            <a:r>
              <a:rPr lang="en-US" sz="3600" dirty="0">
                <a:latin typeface="Comic Sans MS" pitchFamily="66" charset="0"/>
              </a:rPr>
              <a:t/>
            </a:r>
            <a:br>
              <a:rPr lang="en-US" sz="3600" dirty="0">
                <a:latin typeface="Comic Sans MS" pitchFamily="66" charset="0"/>
              </a:rPr>
            </a:br>
            <a:r>
              <a:rPr lang="en-US" sz="3600" dirty="0" smtClean="0">
                <a:latin typeface="Comic Sans MS" pitchFamily="66" charset="0"/>
              </a:rPr>
              <a:t>I am a Fruit</a:t>
            </a:r>
            <a:r>
              <a:rPr lang="en-US" dirty="0" smtClean="0">
                <a:latin typeface="Comic Sans MS" pitchFamily="66" charset="0"/>
              </a:rPr>
              <a:t/>
            </a:r>
            <a:br>
              <a:rPr lang="en-US" dirty="0" smtClean="0">
                <a:latin typeface="Comic Sans MS" pitchFamily="66" charset="0"/>
              </a:rPr>
            </a:br>
            <a:r>
              <a:rPr lang="en-US" dirty="0" smtClean="0">
                <a:latin typeface="Comic Sans MS" pitchFamily="66" charset="0"/>
              </a:rPr>
              <a:t/>
            </a:r>
            <a:br>
              <a:rPr lang="en-US" dirty="0" smtClean="0">
                <a:latin typeface="Comic Sans MS" pitchFamily="66" charset="0"/>
              </a:rPr>
            </a:br>
            <a:r>
              <a:rPr lang="en-US" dirty="0" smtClean="0">
                <a:latin typeface="Comic Sans MS" pitchFamily="66" charset="0"/>
              </a:rPr>
              <a:t>By </a:t>
            </a:r>
            <a:r>
              <a:rPr lang="en-US" dirty="0" err="1" smtClean="0">
                <a:latin typeface="Comic Sans MS" pitchFamily="66" charset="0"/>
              </a:rPr>
              <a:t>Solangie</a:t>
            </a:r>
            <a:r>
              <a:rPr lang="en-US" dirty="0" smtClean="0">
                <a:latin typeface="Comic Sans MS" pitchFamily="66" charset="0"/>
              </a:rPr>
              <a:t> G.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457200" y="1905000"/>
            <a:ext cx="3124200" cy="4221163"/>
          </a:xfrm>
        </p:spPr>
        <p:txBody>
          <a:bodyPr>
            <a:normAutofit/>
          </a:bodyPr>
          <a:lstStyle/>
          <a:p>
            <a:r>
              <a:rPr lang="en-US" sz="1600" dirty="0" smtClean="0">
                <a:latin typeface="Comic Sans MS" pitchFamily="66" charset="0"/>
              </a:rPr>
              <a:t>I am many scrumptious fruits. </a:t>
            </a:r>
          </a:p>
          <a:p>
            <a:r>
              <a:rPr lang="en-US" sz="1600" dirty="0" smtClean="0">
                <a:latin typeface="Comic Sans MS" pitchFamily="66" charset="0"/>
              </a:rPr>
              <a:t>When I am nervous and timid, my cheeks are bright red cherries. </a:t>
            </a:r>
          </a:p>
          <a:p>
            <a:r>
              <a:rPr lang="en-US" sz="1600" dirty="0" smtClean="0">
                <a:latin typeface="Comic Sans MS" pitchFamily="66" charset="0"/>
              </a:rPr>
              <a:t>When I get an idea, I’m a yellow apple that looks like a light bulb. </a:t>
            </a:r>
          </a:p>
          <a:p>
            <a:r>
              <a:rPr lang="en-US" sz="1600" dirty="0" smtClean="0">
                <a:latin typeface="Comic Sans MS" pitchFamily="66" charset="0"/>
              </a:rPr>
              <a:t>When I’m mad, I am a decaying tomato bursting apart.</a:t>
            </a:r>
          </a:p>
          <a:p>
            <a:r>
              <a:rPr lang="en-US" sz="1600" dirty="0" smtClean="0">
                <a:latin typeface="Comic Sans MS" pitchFamily="66" charset="0"/>
              </a:rPr>
              <a:t>I’m a blueberry curled into a ball when I’m melancholy. </a:t>
            </a:r>
          </a:p>
          <a:p>
            <a:r>
              <a:rPr lang="en-US" sz="1600" dirty="0" smtClean="0">
                <a:latin typeface="Comic Sans MS" pitchFamily="66" charset="0"/>
              </a:rPr>
              <a:t>Every day I am a mango because a mango is healthy and strong.</a:t>
            </a:r>
          </a:p>
          <a:p>
            <a:r>
              <a:rPr lang="en-US" sz="1600" dirty="0" smtClean="0">
                <a:latin typeface="Comic Sans MS" pitchFamily="66" charset="0"/>
              </a:rPr>
              <a:t>When I am jubilant, I’m a strawberry that’s ripe.</a:t>
            </a:r>
          </a:p>
          <a:p>
            <a:pPr algn="ctr"/>
            <a:endParaRPr lang="en-US" dirty="0" smtClean="0"/>
          </a:p>
          <a:p>
            <a:endParaRPr lang="en-US" dirty="0"/>
          </a:p>
        </p:txBody>
      </p:sp>
      <p:pic>
        <p:nvPicPr>
          <p:cNvPr id="7" name="Content Placeholder 6" descr="http://tse1.mm.bing.net/th?id=OIP.Mc4d765b83b74279e1efb7f232972e32do0&amp;w=238&amp;h=168&amp;c=7&amp;rs=1&amp;qlt=90&amp;o=4&amp;url=http%3a%2f%2fstylonica.com%2ffresh-fruit-wallpapers&amp;pid=1.1">
            <a:hlinkClick r:id="rId4"/>
          </p:cNvPr>
          <p:cNvPicPr>
            <a:picLocks noGrp="1"/>
          </p:cNvPicPr>
          <p:nvPr>
            <p:ph sz="half"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14800" y="1143000"/>
            <a:ext cx="39624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Solangi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550330" y="5791200"/>
            <a:ext cx="487363" cy="487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66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100" dirty="0" smtClean="0">
                <a:latin typeface="Comic Sans MS" pitchFamily="66" charset="0"/>
              </a:rPr>
              <a:t>The Bear in Me</a:t>
            </a:r>
            <a:r>
              <a:rPr lang="en-US" dirty="0" smtClean="0">
                <a:latin typeface="Comic Sans MS" pitchFamily="66" charset="0"/>
              </a:rPr>
              <a:t/>
            </a:r>
            <a:br>
              <a:rPr lang="en-US" dirty="0" smtClean="0">
                <a:latin typeface="Comic Sans MS" pitchFamily="66" charset="0"/>
              </a:rPr>
            </a:br>
            <a:r>
              <a:rPr lang="en-US" dirty="0" smtClean="0">
                <a:latin typeface="Comic Sans MS" pitchFamily="66" charset="0"/>
              </a:rPr>
              <a:t>By: Sean C.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en-US" sz="2000" dirty="0" smtClean="0">
                <a:latin typeface="Comic Sans MS" pitchFamily="66" charset="0"/>
              </a:rPr>
              <a:t>I am a hibernating bear when I sleep.</a:t>
            </a:r>
          </a:p>
          <a:p>
            <a:r>
              <a:rPr lang="en-US" sz="2000" dirty="0" smtClean="0">
                <a:latin typeface="Comic Sans MS" pitchFamily="66" charset="0"/>
              </a:rPr>
              <a:t>On school days my bed turns into a black cave.</a:t>
            </a:r>
          </a:p>
          <a:p>
            <a:r>
              <a:rPr lang="en-US" sz="2000" dirty="0" smtClean="0">
                <a:latin typeface="Comic Sans MS" pitchFamily="66" charset="0"/>
              </a:rPr>
              <a:t>When my mom wakes me up, I am a roaring bear waking up from an excellent sleep.</a:t>
            </a:r>
          </a:p>
          <a:p>
            <a:r>
              <a:rPr lang="en-US" sz="2000" dirty="0" smtClean="0">
                <a:latin typeface="Comic Sans MS" pitchFamily="66" charset="0"/>
              </a:rPr>
              <a:t>I am angry and want food because I am starving for sweet honey.</a:t>
            </a:r>
          </a:p>
          <a:p>
            <a:endParaRPr lang="en-US" dirty="0"/>
          </a:p>
        </p:txBody>
      </p:sp>
      <p:pic>
        <p:nvPicPr>
          <p:cNvPr id="5" name="Content Placeholder 4" descr="Bear Feels"/>
          <p:cNvPicPr>
            <a:picLocks noGrp="1"/>
          </p:cNvPicPr>
          <p:nvPr>
            <p:ph sz="half" idx="1"/>
          </p:nvPr>
        </p:nvPicPr>
        <p:blipFill>
          <a:blip r:embed="rId4" cstate="print"/>
          <a:stretch>
            <a:fillRect/>
          </a:stretch>
        </p:blipFill>
        <p:spPr bwMode="auto">
          <a:xfrm>
            <a:off x="3575050" y="2045494"/>
            <a:ext cx="5111750" cy="383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Sea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813718" y="6004718"/>
            <a:ext cx="487363" cy="487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56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4114800" cy="144780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Kristen ITC" pitchFamily="66" charset="0"/>
              </a:rPr>
              <a:t/>
            </a:r>
            <a:br>
              <a:rPr lang="en-US" dirty="0" smtClean="0">
                <a:latin typeface="Kristen ITC" pitchFamily="66" charset="0"/>
              </a:rPr>
            </a:br>
            <a:r>
              <a:rPr lang="en-US" dirty="0" smtClean="0">
                <a:latin typeface="Kristen ITC" pitchFamily="66" charset="0"/>
              </a:rPr>
              <a:t> </a:t>
            </a:r>
            <a:br>
              <a:rPr lang="en-US" dirty="0" smtClean="0">
                <a:latin typeface="Kristen ITC" pitchFamily="66" charset="0"/>
              </a:rPr>
            </a:br>
            <a:r>
              <a:rPr lang="en-US" dirty="0" smtClean="0">
                <a:latin typeface="Kristen ITC" pitchFamily="66" charset="0"/>
              </a:rPr>
              <a:t/>
            </a:r>
            <a:br>
              <a:rPr lang="en-US" dirty="0" smtClean="0">
                <a:latin typeface="Kristen ITC" pitchFamily="66" charset="0"/>
              </a:rPr>
            </a:br>
            <a:r>
              <a:rPr lang="en-US" dirty="0" smtClean="0">
                <a:latin typeface="Kristen ITC" pitchFamily="66" charset="0"/>
              </a:rPr>
              <a:t/>
            </a:r>
            <a:br>
              <a:rPr lang="en-US" dirty="0" smtClean="0">
                <a:latin typeface="Kristen ITC" pitchFamily="66" charset="0"/>
              </a:rPr>
            </a:br>
            <a:r>
              <a:rPr lang="en-US" dirty="0" smtClean="0">
                <a:latin typeface="Kristen ITC" pitchFamily="66" charset="0"/>
              </a:rPr>
              <a:t>			</a:t>
            </a:r>
            <a:br>
              <a:rPr lang="en-US" dirty="0" smtClean="0">
                <a:latin typeface="Kristen ITC" pitchFamily="66" charset="0"/>
              </a:rPr>
            </a:br>
            <a:r>
              <a:rPr lang="en-US" sz="3100" dirty="0" smtClean="0">
                <a:latin typeface="Kristen ITC" pitchFamily="66" charset="0"/>
              </a:rPr>
              <a:t>I am a Very Busy Farm</a:t>
            </a:r>
            <a:r>
              <a:rPr lang="en-US" dirty="0" smtClean="0">
                <a:latin typeface="Kristen ITC" pitchFamily="66" charset="0"/>
              </a:rPr>
              <a:t/>
            </a:r>
            <a:br>
              <a:rPr lang="en-US" dirty="0" smtClean="0">
                <a:latin typeface="Kristen ITC" pitchFamily="66" charset="0"/>
              </a:rPr>
            </a:br>
            <a:r>
              <a:rPr lang="en-US" dirty="0" smtClean="0">
                <a:latin typeface="Kristen ITC" pitchFamily="66" charset="0"/>
              </a:rPr>
              <a:t>By </a:t>
            </a:r>
            <a:r>
              <a:rPr lang="en-US" dirty="0" err="1" smtClean="0">
                <a:latin typeface="Kristen ITC" pitchFamily="66" charset="0"/>
              </a:rPr>
              <a:t>Arat</a:t>
            </a:r>
            <a:r>
              <a:rPr lang="en-US" dirty="0" smtClean="0">
                <a:latin typeface="Kristen ITC" pitchFamily="66" charset="0"/>
              </a:rPr>
              <a:t> M.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en-US" sz="1600" dirty="0" smtClean="0">
                <a:latin typeface="Kristen ITC" pitchFamily="66" charset="0"/>
              </a:rPr>
              <a:t>I am a farm. </a:t>
            </a:r>
          </a:p>
          <a:p>
            <a:r>
              <a:rPr lang="en-US" sz="1600" dirty="0" smtClean="0">
                <a:latin typeface="Kristen ITC" pitchFamily="66" charset="0"/>
              </a:rPr>
              <a:t>I am messy like a pig covered in mud. </a:t>
            </a:r>
          </a:p>
          <a:p>
            <a:r>
              <a:rPr lang="en-US" sz="1600" dirty="0" smtClean="0">
                <a:latin typeface="Kristen ITC" pitchFamily="66" charset="0"/>
              </a:rPr>
              <a:t>I am a loud rooster screeching </a:t>
            </a:r>
          </a:p>
          <a:p>
            <a:r>
              <a:rPr lang="en-US" sz="1600" dirty="0" smtClean="0">
                <a:latin typeface="Kristen ITC" pitchFamily="66" charset="0"/>
              </a:rPr>
              <a:t>“cock-o-doodle do!!!” </a:t>
            </a:r>
          </a:p>
          <a:p>
            <a:r>
              <a:rPr lang="en-US" sz="1600" dirty="0" smtClean="0">
                <a:latin typeface="Kristen ITC" pitchFamily="66" charset="0"/>
              </a:rPr>
              <a:t>I am indolent like a cat lying down. </a:t>
            </a:r>
          </a:p>
          <a:p>
            <a:r>
              <a:rPr lang="en-US" sz="1600" dirty="0" smtClean="0">
                <a:latin typeface="Kristen ITC" pitchFamily="66" charset="0"/>
              </a:rPr>
              <a:t>I am a trouble maker cow trying to escape his fenced yard. </a:t>
            </a:r>
          </a:p>
          <a:p>
            <a:r>
              <a:rPr lang="en-US" sz="1600" dirty="0" smtClean="0">
                <a:latin typeface="Kristen ITC" pitchFamily="66" charset="0"/>
              </a:rPr>
              <a:t>I am as drowsy as a chicken taking a snooze.</a:t>
            </a:r>
          </a:p>
          <a:p>
            <a:r>
              <a:rPr lang="en-US" sz="1600" dirty="0" smtClean="0">
                <a:latin typeface="Kristen ITC" pitchFamily="66" charset="0"/>
              </a:rPr>
              <a:t>I am a farm.</a:t>
            </a:r>
          </a:p>
          <a:p>
            <a:endParaRPr lang="en-US" sz="1600" dirty="0">
              <a:latin typeface="Kristen ITC" pitchFamily="66" charset="0"/>
            </a:endParaRPr>
          </a:p>
        </p:txBody>
      </p:sp>
      <p:pic>
        <p:nvPicPr>
          <p:cNvPr id="5" name="Content Placeholder 4" descr="Farm animals"/>
          <p:cNvPicPr>
            <a:picLocks noGrp="1"/>
          </p:cNvPicPr>
          <p:nvPr>
            <p:ph sz="half" idx="1"/>
          </p:nvPr>
        </p:nvPicPr>
        <p:blipFill>
          <a:blip r:embed="rId4" cstate="print"/>
          <a:stretch>
            <a:fillRect/>
          </a:stretch>
        </p:blipFill>
        <p:spPr bwMode="auto">
          <a:xfrm>
            <a:off x="3810000" y="1295400"/>
            <a:ext cx="4648199" cy="394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Ara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4327525" y="3184525"/>
            <a:ext cx="487363" cy="487363"/>
          </a:xfrm>
          <a:prstGeom prst="rect">
            <a:avLst/>
          </a:prstGeom>
        </p:spPr>
      </p:pic>
      <p:pic>
        <p:nvPicPr>
          <p:cNvPr id="8" name="Ara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570037" y="5638800"/>
            <a:ext cx="487363" cy="487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48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487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3048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0800000" flipV="1">
            <a:off x="152400" y="457200"/>
            <a:ext cx="4420881" cy="682937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I am the Animal Kingdom</a:t>
            </a:r>
            <a:br>
              <a:rPr lang="en-US" sz="3600" dirty="0" smtClean="0"/>
            </a:br>
            <a:r>
              <a:rPr lang="en-US" sz="3600" dirty="0" smtClean="0"/>
              <a:t>By David H.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152400" y="1447800"/>
            <a:ext cx="3276600" cy="4800600"/>
          </a:xfrm>
        </p:spPr>
        <p:txBody>
          <a:bodyPr>
            <a:normAutofit fontScale="85000" lnSpcReduction="20000"/>
          </a:bodyPr>
          <a:lstStyle/>
          <a:p>
            <a:r>
              <a:rPr lang="en-US" sz="2100" dirty="0" smtClean="0"/>
              <a:t> </a:t>
            </a:r>
          </a:p>
          <a:p>
            <a:r>
              <a:rPr lang="en-US" sz="2100" dirty="0" smtClean="0"/>
              <a:t>I am hungry because I’m a polar bear hunting in a storm.</a:t>
            </a:r>
          </a:p>
          <a:p>
            <a:r>
              <a:rPr lang="en-US" sz="2100" dirty="0" smtClean="0"/>
              <a:t>I am mad because I am an alpha male elephant defending his children from a tiger.</a:t>
            </a:r>
          </a:p>
          <a:p>
            <a:r>
              <a:rPr lang="en-US" sz="2100" dirty="0" smtClean="0"/>
              <a:t>I am sad because I am a youthful kitten without a family.</a:t>
            </a:r>
          </a:p>
          <a:p>
            <a:r>
              <a:rPr lang="en-US" sz="2100" dirty="0" smtClean="0"/>
              <a:t>I can be scared because I am a pack of fleeing deer running from a hunter.</a:t>
            </a:r>
          </a:p>
          <a:p>
            <a:r>
              <a:rPr lang="en-US" sz="2100" dirty="0" smtClean="0"/>
              <a:t>I am happy because I’m a monkey with a perfect banana.</a:t>
            </a:r>
          </a:p>
          <a:p>
            <a:r>
              <a:rPr lang="en-US" sz="2100" dirty="0" smtClean="0"/>
              <a:t>I am weary because I am a turtle in its shell.</a:t>
            </a:r>
          </a:p>
          <a:p>
            <a:r>
              <a:rPr lang="en-US" sz="2100" dirty="0" smtClean="0"/>
              <a:t>I am a kind guide dog because I can help many people that need something.</a:t>
            </a:r>
          </a:p>
          <a:p>
            <a:endParaRPr lang="en-US" dirty="0"/>
          </a:p>
        </p:txBody>
      </p:sp>
      <p:pic>
        <p:nvPicPr>
          <p:cNvPr id="5" name="Content Placeholder 4" descr="elephants walking"/>
          <p:cNvPicPr>
            <a:picLocks noGrp="1"/>
          </p:cNvPicPr>
          <p:nvPr>
            <p:ph sz="half" idx="1"/>
          </p:nvPr>
        </p:nvPicPr>
        <p:blipFill>
          <a:blip r:embed="rId4" cstate="print"/>
          <a:stretch>
            <a:fillRect/>
          </a:stretch>
        </p:blipFill>
        <p:spPr bwMode="auto">
          <a:xfrm>
            <a:off x="3657601" y="1143000"/>
            <a:ext cx="5181600" cy="401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Dav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547018" y="5761037"/>
            <a:ext cx="487363" cy="487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14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 am an Owl</a:t>
            </a:r>
            <a:br>
              <a:rPr lang="en-US" dirty="0" smtClean="0"/>
            </a:br>
            <a:r>
              <a:rPr lang="en-US" dirty="0" smtClean="0"/>
              <a:t>By Andrew M.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			</a:t>
            </a:r>
          </a:p>
          <a:p>
            <a:r>
              <a:rPr lang="en-US" sz="2600" dirty="0" smtClean="0"/>
              <a:t>I am an Owl.</a:t>
            </a:r>
          </a:p>
          <a:p>
            <a:r>
              <a:rPr lang="en-US" sz="2600" dirty="0" smtClean="0"/>
              <a:t>I am sagacious and wise, thinking in the night.</a:t>
            </a:r>
          </a:p>
          <a:p>
            <a:r>
              <a:rPr lang="en-US" sz="2600" dirty="0" smtClean="0"/>
              <a:t>I soar curiously exploring the skies when I take flight.</a:t>
            </a:r>
          </a:p>
          <a:p>
            <a:r>
              <a:rPr lang="en-US" sz="2600" dirty="0" smtClean="0"/>
              <a:t>The moon is gleaming while I, being observant, look around to see any movement.</a:t>
            </a:r>
          </a:p>
          <a:p>
            <a:r>
              <a:rPr lang="en-US" sz="2600" dirty="0" smtClean="0"/>
              <a:t>I am silent but sometimes you can hear an occasional “Hoot” as miniature animals scurry around and then disappear.</a:t>
            </a:r>
          </a:p>
          <a:p>
            <a:r>
              <a:rPr lang="en-US" dirty="0" smtClean="0"/>
              <a:t>									</a:t>
            </a:r>
          </a:p>
          <a:p>
            <a:endParaRPr lang="en-US" dirty="0"/>
          </a:p>
        </p:txBody>
      </p:sp>
      <p:pic>
        <p:nvPicPr>
          <p:cNvPr id="5" name="Content Placeholder 4" descr="spotted-owl1.jpg (500×333)"/>
          <p:cNvPicPr>
            <a:picLocks noGrp="1"/>
          </p:cNvPicPr>
          <p:nvPr>
            <p:ph sz="half" idx="1"/>
          </p:nvPr>
        </p:nvPicPr>
        <p:blipFill>
          <a:blip r:embed="rId4" cstate="print"/>
          <a:stretch>
            <a:fillRect/>
          </a:stretch>
        </p:blipFill>
        <p:spPr bwMode="auto">
          <a:xfrm>
            <a:off x="3962400" y="1600200"/>
            <a:ext cx="4419599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Andrew 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813718" y="5395118"/>
            <a:ext cx="487363" cy="487363"/>
          </a:xfrm>
          <a:prstGeom prst="rect">
            <a:avLst/>
          </a:prstGeom>
        </p:spPr>
      </p:pic>
      <p:pic>
        <p:nvPicPr>
          <p:cNvPr id="7" name="Andrew 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4327525" y="3184525"/>
            <a:ext cx="487363" cy="487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19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219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3962400" cy="1162050"/>
          </a:xfrm>
        </p:spPr>
        <p:txBody>
          <a:bodyPr>
            <a:normAutofit fontScale="90000"/>
          </a:bodyPr>
          <a:lstStyle/>
          <a:p>
            <a:r>
              <a:rPr lang="en-US" sz="3100" dirty="0" smtClean="0"/>
              <a:t>I am the Animal Kingdom</a:t>
            </a: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2200" dirty="0" smtClean="0"/>
              <a:t>By Elijah L.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889250" cy="4572000"/>
          </a:xfrm>
        </p:spPr>
        <p:txBody>
          <a:bodyPr>
            <a:normAutofit fontScale="55000" lnSpcReduction="20000"/>
          </a:bodyPr>
          <a:lstStyle/>
          <a:p>
            <a:r>
              <a:rPr lang="en-US" sz="3600" dirty="0" smtClean="0"/>
              <a:t>I am a cheetah when I am running away from my baby brother. 			</a:t>
            </a:r>
          </a:p>
          <a:p>
            <a:r>
              <a:rPr lang="en-US" sz="3600" dirty="0" smtClean="0"/>
              <a:t>I am a cat just relaxing in my comfortable bed.                                             	           </a:t>
            </a:r>
          </a:p>
          <a:p>
            <a:r>
              <a:rPr lang="en-US" sz="3600" dirty="0" smtClean="0"/>
              <a:t>When I am playing volleyball, I am a frog leaping in the air.       </a:t>
            </a:r>
          </a:p>
          <a:p>
            <a:endParaRPr lang="en-US" sz="3600" dirty="0" smtClean="0"/>
          </a:p>
          <a:p>
            <a:r>
              <a:rPr lang="en-US" sz="3600" dirty="0" smtClean="0"/>
              <a:t>  In the snow, I am a polar bear wearing my coat in Antarctica.</a:t>
            </a:r>
          </a:p>
          <a:p>
            <a:r>
              <a:rPr lang="en-US" dirty="0" smtClean="0"/>
              <a:t>																			</a:t>
            </a:r>
          </a:p>
          <a:p>
            <a:endParaRPr lang="en-US" dirty="0"/>
          </a:p>
        </p:txBody>
      </p:sp>
      <p:pic>
        <p:nvPicPr>
          <p:cNvPr id="7" name="Content Placeholder 6" descr="Cheetah2.jpg"/>
          <p:cNvPicPr>
            <a:picLocks noGrp="1" noChangeAspect="1"/>
          </p:cNvPicPr>
          <p:nvPr>
            <p:ph sz="half" idx="1"/>
          </p:nvPr>
        </p:nvPicPr>
        <p:blipFill>
          <a:blip r:embed="rId4" cstate="print"/>
          <a:stretch>
            <a:fillRect/>
          </a:stretch>
        </p:blipFill>
        <p:spPr>
          <a:xfrm>
            <a:off x="3575050" y="1447800"/>
            <a:ext cx="5095875" cy="4431506"/>
          </a:xfrm>
        </p:spPr>
      </p:pic>
      <p:pic>
        <p:nvPicPr>
          <p:cNvPr id="5" name="Elijah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433540" y="5562600"/>
            <a:ext cx="487363" cy="487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83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465</TotalTime>
  <Words>1104</Words>
  <Application>Microsoft Office PowerPoint</Application>
  <PresentationFormat>On-screen Show (4:3)</PresentationFormat>
  <Paragraphs>149</Paragraphs>
  <Slides>20</Slides>
  <Notes>0</Notes>
  <HiddenSlides>0</HiddenSlides>
  <MMClips>22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2" baseType="lpstr">
      <vt:lpstr>Berlin Sans FB</vt:lpstr>
      <vt:lpstr>Berlin Sans FB Demi</vt:lpstr>
      <vt:lpstr>Bernard MT Condensed</vt:lpstr>
      <vt:lpstr>Bradley Hand ITC</vt:lpstr>
      <vt:lpstr>Calibri</vt:lpstr>
      <vt:lpstr>Comic Sans MS</vt:lpstr>
      <vt:lpstr>Constantia</vt:lpstr>
      <vt:lpstr>Cooper Black</vt:lpstr>
      <vt:lpstr>Harrington</vt:lpstr>
      <vt:lpstr>Kristen ITC</vt:lpstr>
      <vt:lpstr>Wingdings 2</vt:lpstr>
      <vt:lpstr>Flow</vt:lpstr>
      <vt:lpstr>I am a Cheetah By Yolanda B. </vt:lpstr>
      <vt:lpstr>I am Ice By Madison L.</vt:lpstr>
      <vt:lpstr>I am a Book By Matheus M.</vt:lpstr>
      <vt:lpstr>      I am a Fruit  By Solangie G.</vt:lpstr>
      <vt:lpstr>The Bear in Me By: Sean C. </vt:lpstr>
      <vt:lpstr>         I am a Very Busy Farm By Arat M. </vt:lpstr>
      <vt:lpstr>      I am the Animal Kingdom By David H.</vt:lpstr>
      <vt:lpstr>     I am an Owl By Andrew M.</vt:lpstr>
      <vt:lpstr>I am the Animal Kingdom By Elijah L. </vt:lpstr>
      <vt:lpstr>Me and Food  BY GABRIEL B. </vt:lpstr>
      <vt:lpstr>   I am a Zoo By Gavin W.</vt:lpstr>
      <vt:lpstr>I am a Jungle By JJ </vt:lpstr>
      <vt:lpstr>I am a Manual  By Liam B.</vt:lpstr>
      <vt:lpstr>The Solar System and Me By: Lorenzo R. </vt:lpstr>
      <vt:lpstr>A Special Rose By Mikayla R.</vt:lpstr>
      <vt:lpstr>I AM A MONKEY By Rebeca V. </vt:lpstr>
      <vt:lpstr> I am the Animal Kingdom  By Richard C.</vt:lpstr>
      <vt:lpstr>I am the Weasel Family By Ben D.</vt:lpstr>
      <vt:lpstr> I am a Zoo Full of Animals By Lindzey M.</vt:lpstr>
      <vt:lpstr>I am the Grocery Store By Nicolly D.</vt:lpstr>
    </vt:vector>
  </TitlesOfParts>
  <Company>Grizli777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 Am A Cheetah By Yolanda Barrios</dc:title>
  <dc:creator>weslab</dc:creator>
  <cp:lastModifiedBy>holly dupont</cp:lastModifiedBy>
  <cp:revision>72</cp:revision>
  <dcterms:created xsi:type="dcterms:W3CDTF">2016-01-20T14:19:42Z</dcterms:created>
  <dcterms:modified xsi:type="dcterms:W3CDTF">2016-01-27T21:43:17Z</dcterms:modified>
</cp:coreProperties>
</file>